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3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7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6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8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6260-A5CE-5D48-8F9B-45B15D1FE25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B0B63-9153-3441-93A1-30B9BC64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Protection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 protection</a:t>
            </a:r>
          </a:p>
          <a:p>
            <a:r>
              <a:rPr lang="en-US" dirty="0" err="1" smtClean="0"/>
              <a:t>Setuid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security problem you can see?</a:t>
            </a:r>
          </a:p>
          <a:p>
            <a:endParaRPr lang="en-US" dirty="0"/>
          </a:p>
          <a:p>
            <a:pPr marL="0" indent="0">
              <a:buNone/>
            </a:pPr>
            <a:r>
              <a:rPr lang="de-DE" sz="2400" dirty="0"/>
              <a:t>-</a:t>
            </a:r>
            <a:r>
              <a:rPr lang="de-DE" sz="2400" dirty="0" err="1"/>
              <a:t>rwsr-xrwx</a:t>
            </a:r>
            <a:r>
              <a:rPr lang="de-DE" sz="2400" dirty="0"/>
              <a:t>    1 </a:t>
            </a:r>
            <a:r>
              <a:rPr lang="de-DE" sz="2400" dirty="0" err="1"/>
              <a:t>simon</a:t>
            </a:r>
            <a:r>
              <a:rPr lang="de-DE" sz="2400" dirty="0"/>
              <a:t>    </a:t>
            </a:r>
            <a:r>
              <a:rPr lang="de-DE" sz="2400" dirty="0" err="1"/>
              <a:t>fac</a:t>
            </a:r>
            <a:r>
              <a:rPr lang="de-DE" sz="2400" dirty="0"/>
              <a:t>         13589 Jul 30 20:08 </a:t>
            </a:r>
            <a:r>
              <a:rPr lang="de-DE" sz="2400" dirty="0" err="1"/>
              <a:t>getscore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605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</a:t>
            </a:r>
            <a:r>
              <a:rPr lang="en-US" smtClean="0"/>
              <a:t>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Access Control</a:t>
            </a:r>
          </a:p>
          <a:p>
            <a:pPr lvl="1"/>
            <a:r>
              <a:rPr lang="en-US" dirty="0"/>
              <a:t>Complete Mediation: all security-sensitive ops</a:t>
            </a:r>
          </a:p>
          <a:p>
            <a:pPr lvl="1"/>
            <a:r>
              <a:rPr lang="en-US" dirty="0"/>
              <a:t>Tamperproof: untrusted processes cannot modify access enforcement system</a:t>
            </a:r>
          </a:p>
          <a:p>
            <a:pPr lvl="1"/>
            <a:r>
              <a:rPr lang="en-US" dirty="0"/>
              <a:t>Verifiable: small TCB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8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OS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endParaRPr lang="en-US" dirty="0" smtClean="0"/>
          </a:p>
          <a:p>
            <a:pPr lvl="1"/>
            <a:r>
              <a:rPr lang="en-US" dirty="0" smtClean="0"/>
              <a:t>Only need to understand the basic protection concept.</a:t>
            </a:r>
          </a:p>
          <a:p>
            <a:pPr lvl="1"/>
            <a:r>
              <a:rPr lang="en-US" dirty="0" smtClean="0"/>
              <a:t>Policy language not required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Android</a:t>
            </a:r>
          </a:p>
          <a:p>
            <a:pPr lvl="1"/>
            <a:r>
              <a:rPr lang="en-US" dirty="0" smtClean="0"/>
              <a:t>Basic security architecture</a:t>
            </a:r>
          </a:p>
          <a:p>
            <a:pPr lvl="1"/>
            <a:r>
              <a:rPr lang="en-US" smtClean="0"/>
              <a:t>Security problems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0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dirty="0" err="1" smtClean="0"/>
              <a:t>LaPadula</a:t>
            </a:r>
            <a:r>
              <a:rPr lang="en-US" dirty="0" smtClean="0"/>
              <a:t> (Secrecy)</a:t>
            </a:r>
          </a:p>
          <a:p>
            <a:endParaRPr lang="en-US" dirty="0"/>
          </a:p>
          <a:p>
            <a:r>
              <a:rPr lang="en-US" dirty="0" err="1" smtClean="0"/>
              <a:t>Biba</a:t>
            </a:r>
            <a:r>
              <a:rPr lang="en-US" dirty="0" smtClean="0"/>
              <a:t> (Integrity)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93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TPM</a:t>
            </a:r>
          </a:p>
          <a:p>
            <a:pPr lvl="1"/>
            <a:r>
              <a:rPr lang="en-US" dirty="0"/>
              <a:t>Root of trust for storage</a:t>
            </a:r>
          </a:p>
          <a:p>
            <a:pPr lvl="1"/>
            <a:r>
              <a:rPr lang="en-US" dirty="0"/>
              <a:t>Root of trust for reporting</a:t>
            </a:r>
          </a:p>
          <a:p>
            <a:pPr lvl="1"/>
            <a:r>
              <a:rPr lang="en-US" dirty="0"/>
              <a:t>Root of trust for measurement*</a:t>
            </a:r>
          </a:p>
          <a:p>
            <a:endParaRPr lang="en-US" dirty="0"/>
          </a:p>
          <a:p>
            <a:r>
              <a:rPr lang="en-US" dirty="0" smtClean="0"/>
              <a:t>Measured boot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44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poisoning problem</a:t>
            </a:r>
          </a:p>
          <a:p>
            <a:pPr lvl="1"/>
            <a:r>
              <a:rPr lang="en-US" dirty="0" smtClean="0"/>
              <a:t>How the attack is carried out</a:t>
            </a:r>
          </a:p>
          <a:p>
            <a:pPr lvl="1"/>
            <a:r>
              <a:rPr lang="en-US" dirty="0" smtClean="0"/>
              <a:t>Consequence of a successful attack</a:t>
            </a:r>
          </a:p>
          <a:p>
            <a:pPr lvl="1"/>
            <a:endParaRPr lang="en-US" dirty="0"/>
          </a:p>
          <a:p>
            <a:r>
              <a:rPr lang="en-US" dirty="0" smtClean="0"/>
              <a:t>DNSSEC</a:t>
            </a:r>
          </a:p>
          <a:p>
            <a:pPr lvl="1"/>
            <a:r>
              <a:rPr lang="en-US" smtClean="0"/>
              <a:t>Basic concepts</a:t>
            </a:r>
          </a:p>
          <a:p>
            <a:pPr lvl="1"/>
            <a:r>
              <a:rPr lang="en-US" dirty="0" smtClean="0"/>
              <a:t>How this will address the insecurity problem of DNS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6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Attack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overflow</a:t>
            </a:r>
          </a:p>
          <a:p>
            <a:pPr lvl="1"/>
            <a:r>
              <a:rPr lang="en-US" dirty="0" smtClean="0"/>
              <a:t>Basic version</a:t>
            </a:r>
          </a:p>
          <a:p>
            <a:pPr lvl="1"/>
            <a:r>
              <a:rPr lang="en-US" dirty="0" smtClean="0"/>
              <a:t>Advanced versions</a:t>
            </a:r>
          </a:p>
          <a:p>
            <a:pPr lvl="1"/>
            <a:endParaRPr lang="en-US" dirty="0"/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Canary</a:t>
            </a:r>
          </a:p>
          <a:p>
            <a:pPr lvl="1"/>
            <a:r>
              <a:rPr lang="en-US" dirty="0" smtClean="0"/>
              <a:t>W^X page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ASLR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1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one of the mitigations can be circumvented by the advanced version of stack overflow?</a:t>
            </a:r>
          </a:p>
          <a:p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Canary                B. W^X                     C. ASLR </a:t>
            </a:r>
          </a:p>
          <a:p>
            <a:pPr marL="514350" indent="-514350">
              <a:buAutoNum type="arabicPeriod"/>
            </a:pPr>
            <a:r>
              <a:rPr lang="en-US" dirty="0" smtClean="0"/>
              <a:t>indirect jump     </a:t>
            </a:r>
          </a:p>
          <a:p>
            <a:pPr marL="514350" indent="-514350">
              <a:buAutoNum type="arabicPeriod"/>
            </a:pPr>
            <a:r>
              <a:rPr lang="en-US" dirty="0" smtClean="0"/>
              <a:t>return into </a:t>
            </a:r>
            <a:r>
              <a:rPr lang="en-US" dirty="0" err="1" smtClean="0"/>
              <a:t>libc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8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primitives</a:t>
            </a:r>
          </a:p>
          <a:p>
            <a:pPr lvl="1"/>
            <a:r>
              <a:rPr lang="en-US" dirty="0" smtClean="0"/>
              <a:t>Cryptographic hash</a:t>
            </a:r>
          </a:p>
          <a:p>
            <a:pPr lvl="1"/>
            <a:r>
              <a:rPr lang="en-US" dirty="0" smtClean="0"/>
              <a:t>Symmetric encryption</a:t>
            </a:r>
          </a:p>
          <a:p>
            <a:pPr lvl="1"/>
            <a:r>
              <a:rPr lang="en-US" dirty="0" smtClean="0"/>
              <a:t>Asymmetric encryption</a:t>
            </a:r>
          </a:p>
          <a:p>
            <a:pPr lvl="1"/>
            <a:r>
              <a:rPr lang="en-US" dirty="0" smtClean="0"/>
              <a:t>Digital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9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property of cryptographic hash ensures that if password hash matches the one stored on the system, the password is the correct one?</a:t>
            </a:r>
          </a:p>
          <a:p>
            <a:endParaRPr lang="en-US" dirty="0" smtClean="0"/>
          </a:p>
          <a:p>
            <a:r>
              <a:rPr lang="en-US" dirty="0"/>
              <a:t>Which property of cryptographic hash ensures </a:t>
            </a:r>
            <a:r>
              <a:rPr lang="en-US" dirty="0" smtClean="0"/>
              <a:t>that the stored hash does not jeopardize the secrecy of passwords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9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Password-based authentication</a:t>
            </a:r>
          </a:p>
          <a:p>
            <a:pPr lvl="1"/>
            <a:r>
              <a:rPr lang="en-US" dirty="0" smtClean="0"/>
              <a:t>How is authentication state stored</a:t>
            </a:r>
          </a:p>
          <a:p>
            <a:pPr lvl="1"/>
            <a:r>
              <a:rPr lang="en-US" dirty="0" smtClean="0"/>
              <a:t>How is verification done</a:t>
            </a:r>
          </a:p>
          <a:p>
            <a:pPr lvl="1"/>
            <a:r>
              <a:rPr lang="en-US" dirty="0" smtClean="0"/>
              <a:t>Attacks and mitigation</a:t>
            </a:r>
          </a:p>
        </p:txBody>
      </p:sp>
    </p:spTree>
    <p:extLst>
      <p:ext uri="{BB962C8B-B14F-4D97-AF65-F5344CB8AC3E}">
        <p14:creationId xmlns:p14="http://schemas.microsoft.com/office/powerpoint/2010/main" val="3813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Adversary obtains authentication state from the system and conduct brute-force attacks. If the authentication state is salted, would the attack be more difficult than if it is not?</a:t>
            </a:r>
          </a:p>
        </p:txBody>
      </p:sp>
    </p:spTree>
    <p:extLst>
      <p:ext uri="{BB962C8B-B14F-4D97-AF65-F5344CB8AC3E}">
        <p14:creationId xmlns:p14="http://schemas.microsoft.com/office/powerpoint/2010/main" val="125716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Challenge-response</a:t>
            </a:r>
          </a:p>
          <a:p>
            <a:pPr lvl="1"/>
            <a:r>
              <a:rPr lang="en-US" dirty="0" smtClean="0"/>
              <a:t>Why need it?</a:t>
            </a:r>
          </a:p>
          <a:p>
            <a:pPr lvl="1"/>
            <a:endParaRPr lang="en-US" dirty="0"/>
          </a:p>
          <a:p>
            <a:r>
              <a:rPr lang="en-US" dirty="0" smtClean="0"/>
              <a:t>Example ones using the various cryptographic primitives</a:t>
            </a:r>
          </a:p>
          <a:p>
            <a:pPr lvl="1"/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Digital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6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symmetric encryption for authentication.  Alice sends m to Bob, Bob encrypts m using shared key K and send it back to Alice, Alice decrypts it and send Bob the plaintext. Bob verifies that the plaintext is the same as m.</a:t>
            </a:r>
          </a:p>
          <a:p>
            <a:pPr lvl="1"/>
            <a:r>
              <a:rPr lang="en-US" dirty="0" smtClean="0"/>
              <a:t>Can Alice authenticates to Bob using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0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374</Words>
  <Application>Microsoft Macintosh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Final Exam Review</vt:lpstr>
      <vt:lpstr>Common Attack Techniques</vt:lpstr>
      <vt:lpstr>Quiz</vt:lpstr>
      <vt:lpstr>Basic Cryptography</vt:lpstr>
      <vt:lpstr>Quiz</vt:lpstr>
      <vt:lpstr>Authentication</vt:lpstr>
      <vt:lpstr>Quiz</vt:lpstr>
      <vt:lpstr>Authentication Protocol</vt:lpstr>
      <vt:lpstr>Quiz</vt:lpstr>
      <vt:lpstr>UNIX Protection Basics</vt:lpstr>
      <vt:lpstr>Quiz</vt:lpstr>
      <vt:lpstr>Secure Operating System</vt:lpstr>
      <vt:lpstr>Concrete OS Examples</vt:lpstr>
      <vt:lpstr>Security Models</vt:lpstr>
      <vt:lpstr>Trusted Infrastructure</vt:lpstr>
      <vt:lpstr>DNS Security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</dc:title>
  <dc:creator>Xinming Ou</dc:creator>
  <cp:lastModifiedBy>Xinming Ou</cp:lastModifiedBy>
  <cp:revision>42</cp:revision>
  <dcterms:created xsi:type="dcterms:W3CDTF">2015-12-02T15:40:18Z</dcterms:created>
  <dcterms:modified xsi:type="dcterms:W3CDTF">2015-12-02T18:40:23Z</dcterms:modified>
</cp:coreProperties>
</file>